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5D4FF-8FAB-4ACD-B630-1A8185903177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11744-E980-4C58-911F-F698727AB17E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979712" y="1364575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recursos destinados por el INADEM al desarrollo de proyectos productivos integrales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716016" y="2348880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2996952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los recursos </a:t>
            </a:r>
            <a:r>
              <a:rPr lang="es-MX" dirty="0" smtClean="0">
                <a:solidFill>
                  <a:prstClr val="black"/>
                </a:solidFill>
              </a:rPr>
              <a:t>destinados por el INADEM al desarrollo de proyectos productivos integrales 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6" y="39330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835697" y="4437112"/>
          <a:ext cx="6768751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8064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</a:t>
                      </a:r>
                      <a:endParaRPr lang="es-MX" sz="1400" dirty="0"/>
                    </a:p>
                  </a:txBody>
                  <a:tcPr/>
                </a:tc>
              </a:tr>
              <a:tr h="75087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Recursos destinados por el INADEM al desarrollo de proyectos productivos integrales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recursos destinados a las convocatorias y proyectos por asignación directa en el período t</a:t>
                      </a:r>
                    </a:p>
                  </a:txBody>
                  <a:tcPr/>
                </a:tc>
              </a:tr>
              <a:tr h="380649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16 Rectángulo"/>
          <p:cNvSpPr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600" y="1628800"/>
          <a:ext cx="7200800" cy="1767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89698"/>
                <a:gridCol w="1789698"/>
                <a:gridCol w="3621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Meta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Avance</a:t>
                      </a:r>
                      <a:r>
                        <a:rPr lang="es-MX" sz="1600" baseline="0" dirty="0" smtClean="0"/>
                        <a:t> junio 2016</a:t>
                      </a:r>
                      <a:endParaRPr lang="es-MX" sz="1600" dirty="0" smtClean="0"/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Comentarios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32%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smtClean="0"/>
                        <a:t>10.2%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 Las convocatorias 1.1, 1.2 y 1.3 aprobaron un total de 182 proyectos por un monto de 470.6 millones de pesos, de un total de 4,599.7 millones de pesos, lo que representa el 10% de los recursos asignados al programa y un cumplimiento de 157% respecto a la </a:t>
                      </a:r>
                      <a:r>
                        <a:rPr lang="es-MX" sz="1200" smtClean="0"/>
                        <a:t>meta </a:t>
                      </a:r>
                      <a:r>
                        <a:rPr lang="es-MX" sz="1200" smtClean="0"/>
                        <a:t>programada en el </a:t>
                      </a:r>
                      <a:r>
                        <a:rPr lang="es-MX" sz="1200" dirty="0" smtClean="0"/>
                        <a:t>segundo trimestre.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3645024"/>
            <a:ext cx="84249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pPr algn="just"/>
            <a:r>
              <a:rPr lang="es-MX" dirty="0" smtClean="0">
                <a:solidFill>
                  <a:prstClr val="black"/>
                </a:solidFill>
              </a:rPr>
              <a:t>1) Proyectos </a:t>
            </a:r>
            <a:r>
              <a:rPr lang="es-MX" dirty="0">
                <a:solidFill>
                  <a:prstClr val="black"/>
                </a:solidFill>
              </a:rPr>
              <a:t>apoyados y solicitudes recibidas de las convocatorias</a:t>
            </a:r>
            <a:endParaRPr lang="es-MX" dirty="0">
              <a:solidFill>
                <a:srgbClr val="FF0000"/>
              </a:solidFill>
            </a:endParaRP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1.1 Desarrollo de Redes y Cadenas de Globales Valor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1.2 Productividad Económica Regional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1.3 Reactivación Económica y de apoyo a los Programas de la Prevención Social de la Violencia y Delincuencia y la Cruzada Nacional Contra el Hambre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2.2 Creación, Seguimiento y Fortalecimiento de Empresas a través de Incubadoras de Empresas Básicas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2.3 Creación de empresas básicas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2.4 Incubación de Alto Impacto y Aceleración de Empresas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2.6 Fomento a las iniciativas de Innovación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3.3 Impulso a Emprendimientos de Alto Impacto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4.2 Fondo Micro Franquicias</a:t>
            </a:r>
          </a:p>
          <a:p>
            <a:pPr marL="360363" indent="-360363"/>
            <a:r>
              <a:rPr lang="es-MX" dirty="0" smtClean="0">
                <a:solidFill>
                  <a:prstClr val="black"/>
                </a:solidFill>
              </a:rPr>
              <a:t>2) Proyectos apoyados a través de los convenios de coordinación con los estados</a:t>
            </a:r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259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7</cp:revision>
  <dcterms:created xsi:type="dcterms:W3CDTF">2015-09-21T17:26:01Z</dcterms:created>
  <dcterms:modified xsi:type="dcterms:W3CDTF">2016-10-18T18:44:52Z</dcterms:modified>
</cp:coreProperties>
</file>